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70" r:id="rId6"/>
    <p:sldId id="276" r:id="rId7"/>
    <p:sldId id="274" r:id="rId8"/>
    <p:sldId id="275" r:id="rId9"/>
    <p:sldId id="278" r:id="rId10"/>
    <p:sldId id="256" r:id="rId11"/>
    <p:sldId id="277" r:id="rId12"/>
    <p:sldId id="283" r:id="rId13"/>
    <p:sldId id="284" r:id="rId14"/>
    <p:sldId id="280" r:id="rId15"/>
    <p:sldId id="271" r:id="rId16"/>
    <p:sldId id="287" r:id="rId17"/>
    <p:sldId id="281" r:id="rId18"/>
    <p:sldId id="285" r:id="rId19"/>
    <p:sldId id="286" r:id="rId20"/>
    <p:sldId id="262" r:id="rId21"/>
    <p:sldId id="279" r:id="rId22"/>
    <p:sldId id="288" r:id="rId23"/>
    <p:sldId id="290" r:id="rId24"/>
    <p:sldId id="289" r:id="rId25"/>
    <p:sldId id="258" r:id="rId26"/>
    <p:sldId id="261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D4"/>
    <a:srgbClr val="B0CBE2"/>
    <a:srgbClr val="BCD3E6"/>
    <a:srgbClr val="558FBF"/>
    <a:srgbClr val="F3E8D1"/>
    <a:srgbClr val="E0DAD8"/>
    <a:srgbClr val="E9D4A9"/>
    <a:srgbClr val="F1E3C8"/>
    <a:srgbClr val="F4E9D4"/>
    <a:srgbClr val="F7F0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17-4AE7-8C3E-8FBFE3E65F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9D4A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17-4AE7-8C3E-8FBFE3E65F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17-4AE7-8C3E-8FBFE3E6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Pt idx="0">
            <cx:spPr>
              <a:solidFill>
                <a:srgbClr val="9C918C">
                  <a:lumMod val="60000"/>
                  <a:lumOff val="40000"/>
                </a:srgbClr>
              </a:solidFill>
            </cx:spPr>
          </cx:dataPt>
          <cx:dataPt idx="1">
            <cx:spPr>
              <a:solidFill>
                <a:srgbClr val="5C95C2"/>
              </a:solidFill>
            </cx:spPr>
          </cx:dataPt>
          <cx:dataPt idx="2">
            <cx:spPr>
              <a:solidFill>
                <a:srgbClr val="97AEB6">
                  <a:lumMod val="60000"/>
                  <a:lumOff val="40000"/>
                </a:srgbClr>
              </a:solidFill>
            </cx:spPr>
          </cx:dataPt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2157262" y="2644170"/>
            <a:ext cx="7877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300" dirty="0" err="1">
                <a:solidFill>
                  <a:schemeClr val="bg1"/>
                </a:solidFill>
                <a:latin typeface="+mj-ea"/>
                <a:ea typeface="+mj-ea"/>
              </a:rPr>
              <a:t>Insta</a:t>
            </a:r>
            <a:r>
              <a:rPr lang="en-US" altLang="ko-KR" sz="9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worthy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24AA-9CCA-B64F-EFE2-35BDD99D722E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베이지이(가) 표시된 사진&#10;&#10;자동 생성된 설명">
            <a:extLst>
              <a:ext uri="{FF2B5EF4-FFF2-40B4-BE49-F238E27FC236}">
                <a16:creationId xmlns:a16="http://schemas.microsoft.com/office/drawing/2014/main" id="{613FAC64-5FCE-D035-F2C0-3B4F7C0F1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BCC75-94E3-54C2-C85B-25EF44EBE703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5A0DE-2442-891E-3DD6-A5D10656BDAF}"/>
              </a:ext>
            </a:extLst>
          </p:cNvPr>
          <p:cNvSpPr txBox="1"/>
          <p:nvPr/>
        </p:nvSpPr>
        <p:spPr>
          <a:xfrm>
            <a:off x="2982011" y="2497976"/>
            <a:ext cx="6227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1500" b="1" dirty="0">
                <a:solidFill>
                  <a:schemeClr val="bg1"/>
                </a:solidFill>
                <a:latin typeface="+mj-ea"/>
                <a:ea typeface="+mj-ea"/>
              </a:rPr>
              <a:t>해시태그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1FA68-B94C-DC12-01CC-31ADA44FD3FE}"/>
              </a:ext>
            </a:extLst>
          </p:cNvPr>
          <p:cNvSpPr/>
          <p:nvPr/>
        </p:nvSpPr>
        <p:spPr>
          <a:xfrm>
            <a:off x="1104900" y="2120900"/>
            <a:ext cx="10007600" cy="26162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9FCC5939-7CEF-61C1-D396-605A922C58BE}"/>
              </a:ext>
            </a:extLst>
          </p:cNvPr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8262EBD9-F87E-4754-FA16-186BF19ED0AD}"/>
              </a:ext>
            </a:extLst>
          </p:cNvPr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71FEBDD4-DE2E-4DAF-AEEB-82632192EFFD}"/>
              </a:ext>
            </a:extLst>
          </p:cNvPr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DE955-3254-E4B6-6250-B3AC8C4D2BF3}"/>
              </a:ext>
            </a:extLst>
          </p:cNvPr>
          <p:cNvSpPr txBox="1"/>
          <p:nvPr/>
        </p:nvSpPr>
        <p:spPr>
          <a:xfrm>
            <a:off x="1126373" y="205465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12A7C-F417-06F7-D9F3-43681ED026CB}"/>
              </a:ext>
            </a:extLst>
          </p:cNvPr>
          <p:cNvSpPr txBox="1"/>
          <p:nvPr/>
        </p:nvSpPr>
        <p:spPr>
          <a:xfrm>
            <a:off x="8355847" y="205465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B4B8F-E8AE-11F0-97C5-BE18EAB576F6}"/>
              </a:ext>
            </a:extLst>
          </p:cNvPr>
          <p:cNvSpPr txBox="1"/>
          <p:nvPr/>
        </p:nvSpPr>
        <p:spPr>
          <a:xfrm>
            <a:off x="4717298" y="504949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74386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094007" y="3441137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708744" y="344113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5549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27B49-A398-7FE3-A37E-7C4AA6DF7202}"/>
              </a:ext>
            </a:extLst>
          </p:cNvPr>
          <p:cNvSpPr/>
          <p:nvPr/>
        </p:nvSpPr>
        <p:spPr>
          <a:xfrm>
            <a:off x="481567" y="1384069"/>
            <a:ext cx="5413594" cy="4911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차트 6">
                <a:extLst>
                  <a:ext uri="{FF2B5EF4-FFF2-40B4-BE49-F238E27FC236}">
                    <a16:creationId xmlns:a16="http://schemas.microsoft.com/office/drawing/2014/main" id="{401B3DE3-1855-AD69-F06C-D79B179C64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0483889"/>
                  </p:ext>
                </p:extLst>
              </p:nvPr>
            </p:nvGraphicFramePr>
            <p:xfrm>
              <a:off x="715696" y="2459147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차트 6">
                <a:extLst>
                  <a:ext uri="{FF2B5EF4-FFF2-40B4-BE49-F238E27FC236}">
                    <a16:creationId xmlns:a16="http://schemas.microsoft.com/office/drawing/2014/main" id="{401B3DE3-1855-AD69-F06C-D79B179C64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459147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85451C90-0B4A-0E6B-D1E0-949557ECD14B}"/>
              </a:ext>
            </a:extLst>
          </p:cNvPr>
          <p:cNvSpPr/>
          <p:nvPr/>
        </p:nvSpPr>
        <p:spPr>
          <a:xfrm>
            <a:off x="6314157" y="1384069"/>
            <a:ext cx="5396276" cy="491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01EF5677-53E8-6EFB-4CD5-E07136FCC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961862"/>
              </p:ext>
            </p:extLst>
          </p:nvPr>
        </p:nvGraphicFramePr>
        <p:xfrm>
          <a:off x="6560802" y="1683847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697B38-43D7-EA45-A07A-CE8E13F18F0C}"/>
              </a:ext>
            </a:extLst>
          </p:cNvPr>
          <p:cNvSpPr/>
          <p:nvPr/>
        </p:nvSpPr>
        <p:spPr>
          <a:xfrm>
            <a:off x="709177" y="1596548"/>
            <a:ext cx="4980423" cy="684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5F06C-3D40-092C-E269-90644416907B}"/>
              </a:ext>
            </a:extLst>
          </p:cNvPr>
          <p:cNvSpPr txBox="1"/>
          <p:nvPr/>
        </p:nvSpPr>
        <p:spPr>
          <a:xfrm>
            <a:off x="1494383" y="1677183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76557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ED582-1949-4173-1C9E-EEF677231F41}"/>
              </a:ext>
            </a:extLst>
          </p:cNvPr>
          <p:cNvSpPr/>
          <p:nvPr/>
        </p:nvSpPr>
        <p:spPr>
          <a:xfrm>
            <a:off x="6210300" y="1162050"/>
            <a:ext cx="5270500" cy="4813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337F10-3292-99CC-4BA1-FE8E339CA4DB}"/>
              </a:ext>
            </a:extLst>
          </p:cNvPr>
          <p:cNvSpPr/>
          <p:nvPr/>
        </p:nvSpPr>
        <p:spPr>
          <a:xfrm>
            <a:off x="6578600" y="446405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D8451C0-244B-833D-5199-E09FA276D955}"/>
              </a:ext>
            </a:extLst>
          </p:cNvPr>
          <p:cNvSpPr/>
          <p:nvPr/>
        </p:nvSpPr>
        <p:spPr>
          <a:xfrm>
            <a:off x="8362950" y="4584700"/>
            <a:ext cx="965200" cy="965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D833ED-ED54-D8F5-E2E9-B494B5350166}"/>
              </a:ext>
            </a:extLst>
          </p:cNvPr>
          <p:cNvGrpSpPr/>
          <p:nvPr/>
        </p:nvGrpSpPr>
        <p:grpSpPr>
          <a:xfrm>
            <a:off x="6605518" y="1492250"/>
            <a:ext cx="708164" cy="4483100"/>
            <a:chOff x="1220718" y="1663700"/>
            <a:chExt cx="708164" cy="4483100"/>
          </a:xfrm>
          <a:solidFill>
            <a:schemeClr val="bg1">
              <a:lumMod val="75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ECB8-292A-A4D3-A21B-FB06074B5C07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B907B12-1663-5F1F-6F14-F7490029E5AD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7BD42-FAB5-6C2E-FFB4-B7C20F7AD5FC}"/>
              </a:ext>
            </a:extLst>
          </p:cNvPr>
          <p:cNvSpPr/>
          <p:nvPr/>
        </p:nvSpPr>
        <p:spPr>
          <a:xfrm>
            <a:off x="6578600" y="149225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371E2D-8EB9-2771-B908-BD8C6A8780EA}"/>
              </a:ext>
            </a:extLst>
          </p:cNvPr>
          <p:cNvSpPr/>
          <p:nvPr/>
        </p:nvSpPr>
        <p:spPr>
          <a:xfrm>
            <a:off x="7172464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C329C9C-78BA-C713-BB10-02B310F5CA80}"/>
              </a:ext>
            </a:extLst>
          </p:cNvPr>
          <p:cNvSpPr/>
          <p:nvPr/>
        </p:nvSpPr>
        <p:spPr>
          <a:xfrm>
            <a:off x="8362950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4047CB-37FE-0242-B358-4226791F57E9}"/>
              </a:ext>
            </a:extLst>
          </p:cNvPr>
          <p:cNvSpPr/>
          <p:nvPr/>
        </p:nvSpPr>
        <p:spPr>
          <a:xfrm>
            <a:off x="9553436" y="160655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2CCBAF2-7FC7-09ED-BF8B-BACB0C98DAB8}"/>
              </a:ext>
            </a:extLst>
          </p:cNvPr>
          <p:cNvSpPr/>
          <p:nvPr/>
        </p:nvSpPr>
        <p:spPr>
          <a:xfrm>
            <a:off x="6578600" y="297815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5B1403-391D-1DAB-CD69-A21B3E9303DB}"/>
              </a:ext>
            </a:extLst>
          </p:cNvPr>
          <p:cNvSpPr/>
          <p:nvPr/>
        </p:nvSpPr>
        <p:spPr>
          <a:xfrm>
            <a:off x="7743686" y="3111153"/>
            <a:ext cx="965200" cy="96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845FF8-026A-C470-5B93-723923C5D5C0}"/>
              </a:ext>
            </a:extLst>
          </p:cNvPr>
          <p:cNvSpPr/>
          <p:nvPr/>
        </p:nvSpPr>
        <p:spPr>
          <a:xfrm>
            <a:off x="8934172" y="3111153"/>
            <a:ext cx="965200" cy="96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B306D9-0AF1-CEA7-E5B0-A28F167A9246}"/>
              </a:ext>
            </a:extLst>
          </p:cNvPr>
          <p:cNvSpPr txBox="1"/>
          <p:nvPr/>
        </p:nvSpPr>
        <p:spPr>
          <a:xfrm>
            <a:off x="950322" y="4120804"/>
            <a:ext cx="4167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남은 별 않은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벌레는 별이 계절이 </a:t>
            </a:r>
            <a:r>
              <a:rPr lang="ko-KR" altLang="en-US" sz="1600" spc="-150" dirty="0" err="1"/>
              <a:t>헤일</a:t>
            </a:r>
            <a:r>
              <a:rPr lang="ko-KR" altLang="en-US" sz="1600" spc="-150" dirty="0"/>
              <a:t> 패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것은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밤을 어머니 나는 써 새겨지는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별 이제 </a:t>
            </a:r>
            <a:r>
              <a:rPr lang="ko-KR" altLang="en-US" sz="1600" spc="-150" dirty="0" err="1"/>
              <a:t>프랑시스</a:t>
            </a:r>
            <a:r>
              <a:rPr lang="ko-KR" altLang="en-US" sz="1600" spc="-150" dirty="0"/>
              <a:t> 위에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오는 이제 사람들의 계십니다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FC7AF6-5489-3002-36C7-6B65B77FE896}"/>
              </a:ext>
            </a:extLst>
          </p:cNvPr>
          <p:cNvSpPr/>
          <p:nvPr/>
        </p:nvSpPr>
        <p:spPr>
          <a:xfrm>
            <a:off x="776061" y="3714658"/>
            <a:ext cx="4564288" cy="57241"/>
          </a:xfrm>
          <a:custGeom>
            <a:avLst/>
            <a:gdLst>
              <a:gd name="connsiteX0" fmla="*/ 0 w 4564288"/>
              <a:gd name="connsiteY0" fmla="*/ 0 h 57241"/>
              <a:gd name="connsiteX1" fmla="*/ 433607 w 4564288"/>
              <a:gd name="connsiteY1" fmla="*/ 0 h 57241"/>
              <a:gd name="connsiteX2" fmla="*/ 912858 w 4564288"/>
              <a:gd name="connsiteY2" fmla="*/ 0 h 57241"/>
              <a:gd name="connsiteX3" fmla="*/ 1437751 w 4564288"/>
              <a:gd name="connsiteY3" fmla="*/ 0 h 57241"/>
              <a:gd name="connsiteX4" fmla="*/ 1962644 w 4564288"/>
              <a:gd name="connsiteY4" fmla="*/ 0 h 57241"/>
              <a:gd name="connsiteX5" fmla="*/ 2624466 w 4564288"/>
              <a:gd name="connsiteY5" fmla="*/ 0 h 57241"/>
              <a:gd name="connsiteX6" fmla="*/ 3286287 w 4564288"/>
              <a:gd name="connsiteY6" fmla="*/ 0 h 57241"/>
              <a:gd name="connsiteX7" fmla="*/ 3902466 w 4564288"/>
              <a:gd name="connsiteY7" fmla="*/ 0 h 57241"/>
              <a:gd name="connsiteX8" fmla="*/ 4564288 w 4564288"/>
              <a:gd name="connsiteY8" fmla="*/ 0 h 57241"/>
              <a:gd name="connsiteX9" fmla="*/ 4564288 w 4564288"/>
              <a:gd name="connsiteY9" fmla="*/ 57241 h 57241"/>
              <a:gd name="connsiteX10" fmla="*/ 4039395 w 4564288"/>
              <a:gd name="connsiteY10" fmla="*/ 57241 h 57241"/>
              <a:gd name="connsiteX11" fmla="*/ 3605788 w 4564288"/>
              <a:gd name="connsiteY11" fmla="*/ 57241 h 57241"/>
              <a:gd name="connsiteX12" fmla="*/ 2989609 w 4564288"/>
              <a:gd name="connsiteY12" fmla="*/ 57241 h 57241"/>
              <a:gd name="connsiteX13" fmla="*/ 2419073 w 4564288"/>
              <a:gd name="connsiteY13" fmla="*/ 57241 h 57241"/>
              <a:gd name="connsiteX14" fmla="*/ 1802894 w 4564288"/>
              <a:gd name="connsiteY14" fmla="*/ 57241 h 57241"/>
              <a:gd name="connsiteX15" fmla="*/ 1232358 w 4564288"/>
              <a:gd name="connsiteY15" fmla="*/ 57241 h 57241"/>
              <a:gd name="connsiteX16" fmla="*/ 570536 w 4564288"/>
              <a:gd name="connsiteY16" fmla="*/ 57241 h 57241"/>
              <a:gd name="connsiteX17" fmla="*/ 0 w 4564288"/>
              <a:gd name="connsiteY17" fmla="*/ 57241 h 57241"/>
              <a:gd name="connsiteX18" fmla="*/ 0 w 4564288"/>
              <a:gd name="connsiteY18" fmla="*/ 0 h 5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64288" h="57241" extrusionOk="0">
                <a:moveTo>
                  <a:pt x="0" y="0"/>
                </a:moveTo>
                <a:cubicBezTo>
                  <a:pt x="208233" y="-44688"/>
                  <a:pt x="315964" y="3295"/>
                  <a:pt x="433607" y="0"/>
                </a:cubicBezTo>
                <a:cubicBezTo>
                  <a:pt x="551250" y="-3295"/>
                  <a:pt x="788324" y="33444"/>
                  <a:pt x="912858" y="0"/>
                </a:cubicBezTo>
                <a:cubicBezTo>
                  <a:pt x="1037392" y="-33444"/>
                  <a:pt x="1285164" y="19366"/>
                  <a:pt x="1437751" y="0"/>
                </a:cubicBezTo>
                <a:cubicBezTo>
                  <a:pt x="1590338" y="-19366"/>
                  <a:pt x="1805327" y="29794"/>
                  <a:pt x="1962644" y="0"/>
                </a:cubicBezTo>
                <a:cubicBezTo>
                  <a:pt x="2119961" y="-29794"/>
                  <a:pt x="2426173" y="60183"/>
                  <a:pt x="2624466" y="0"/>
                </a:cubicBezTo>
                <a:cubicBezTo>
                  <a:pt x="2822759" y="-60183"/>
                  <a:pt x="3036432" y="3862"/>
                  <a:pt x="3286287" y="0"/>
                </a:cubicBezTo>
                <a:cubicBezTo>
                  <a:pt x="3536142" y="-3862"/>
                  <a:pt x="3667323" y="33355"/>
                  <a:pt x="3902466" y="0"/>
                </a:cubicBezTo>
                <a:cubicBezTo>
                  <a:pt x="4137609" y="-33355"/>
                  <a:pt x="4241050" y="43458"/>
                  <a:pt x="4564288" y="0"/>
                </a:cubicBezTo>
                <a:cubicBezTo>
                  <a:pt x="4566901" y="18119"/>
                  <a:pt x="4561967" y="44544"/>
                  <a:pt x="4564288" y="57241"/>
                </a:cubicBezTo>
                <a:cubicBezTo>
                  <a:pt x="4395310" y="95936"/>
                  <a:pt x="4224740" y="41718"/>
                  <a:pt x="4039395" y="57241"/>
                </a:cubicBezTo>
                <a:cubicBezTo>
                  <a:pt x="3854050" y="72764"/>
                  <a:pt x="3721598" y="19172"/>
                  <a:pt x="3605788" y="57241"/>
                </a:cubicBezTo>
                <a:cubicBezTo>
                  <a:pt x="3489978" y="95310"/>
                  <a:pt x="3288787" y="56603"/>
                  <a:pt x="2989609" y="57241"/>
                </a:cubicBezTo>
                <a:cubicBezTo>
                  <a:pt x="2690431" y="57879"/>
                  <a:pt x="2557217" y="502"/>
                  <a:pt x="2419073" y="57241"/>
                </a:cubicBezTo>
                <a:cubicBezTo>
                  <a:pt x="2280929" y="113980"/>
                  <a:pt x="1983467" y="-5738"/>
                  <a:pt x="1802894" y="57241"/>
                </a:cubicBezTo>
                <a:cubicBezTo>
                  <a:pt x="1622321" y="120220"/>
                  <a:pt x="1421480" y="22536"/>
                  <a:pt x="1232358" y="57241"/>
                </a:cubicBezTo>
                <a:cubicBezTo>
                  <a:pt x="1043236" y="91946"/>
                  <a:pt x="887737" y="16645"/>
                  <a:pt x="570536" y="57241"/>
                </a:cubicBezTo>
                <a:cubicBezTo>
                  <a:pt x="253335" y="97837"/>
                  <a:pt x="247103" y="54975"/>
                  <a:pt x="0" y="57241"/>
                </a:cubicBezTo>
                <a:cubicBezTo>
                  <a:pt x="-5255" y="44951"/>
                  <a:pt x="4624" y="2071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9DFB5-49F3-8118-D77F-4E7D6183C6F1}"/>
              </a:ext>
            </a:extLst>
          </p:cNvPr>
          <p:cNvSpPr txBox="1"/>
          <p:nvPr/>
        </p:nvSpPr>
        <p:spPr>
          <a:xfrm>
            <a:off x="889229" y="2810784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979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52741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320050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소제목을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911268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CC92F-6243-482A-0719-0BF83F3A213D}"/>
              </a:ext>
            </a:extLst>
          </p:cNvPr>
          <p:cNvSpPr txBox="1"/>
          <p:nvPr/>
        </p:nvSpPr>
        <p:spPr>
          <a:xfrm>
            <a:off x="90220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9F1D9F-0639-B534-CA94-FEC8FEAC728A}"/>
              </a:ext>
            </a:extLst>
          </p:cNvPr>
          <p:cNvSpPr txBox="1"/>
          <p:nvPr/>
        </p:nvSpPr>
        <p:spPr>
          <a:xfrm>
            <a:off x="4682754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0B61E-77D4-7747-6947-4831DAF37B2A}"/>
              </a:ext>
            </a:extLst>
          </p:cNvPr>
          <p:cNvSpPr txBox="1"/>
          <p:nvPr/>
        </p:nvSpPr>
        <p:spPr>
          <a:xfrm>
            <a:off x="848747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52198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294338" y="265687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0383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240854-2C10-7866-D9D1-628B44939DD3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custGeom>
            <a:avLst/>
            <a:gdLst>
              <a:gd name="connsiteX0" fmla="*/ 0 w 2994024"/>
              <a:gd name="connsiteY0" fmla="*/ 0 h 4699000"/>
              <a:gd name="connsiteX1" fmla="*/ 538924 w 2994024"/>
              <a:gd name="connsiteY1" fmla="*/ 0 h 4699000"/>
              <a:gd name="connsiteX2" fmla="*/ 1197610 w 2994024"/>
              <a:gd name="connsiteY2" fmla="*/ 0 h 4699000"/>
              <a:gd name="connsiteX3" fmla="*/ 1736534 w 2994024"/>
              <a:gd name="connsiteY3" fmla="*/ 0 h 4699000"/>
              <a:gd name="connsiteX4" fmla="*/ 2245518 w 2994024"/>
              <a:gd name="connsiteY4" fmla="*/ 0 h 4699000"/>
              <a:gd name="connsiteX5" fmla="*/ 2994024 w 2994024"/>
              <a:gd name="connsiteY5" fmla="*/ 0 h 4699000"/>
              <a:gd name="connsiteX6" fmla="*/ 2994024 w 2994024"/>
              <a:gd name="connsiteY6" fmla="*/ 634365 h 4699000"/>
              <a:gd name="connsiteX7" fmla="*/ 2994024 w 2994024"/>
              <a:gd name="connsiteY7" fmla="*/ 1174750 h 4699000"/>
              <a:gd name="connsiteX8" fmla="*/ 2994024 w 2994024"/>
              <a:gd name="connsiteY8" fmla="*/ 1856105 h 4699000"/>
              <a:gd name="connsiteX9" fmla="*/ 2994024 w 2994024"/>
              <a:gd name="connsiteY9" fmla="*/ 2396490 h 4699000"/>
              <a:gd name="connsiteX10" fmla="*/ 2994024 w 2994024"/>
              <a:gd name="connsiteY10" fmla="*/ 2936875 h 4699000"/>
              <a:gd name="connsiteX11" fmla="*/ 2994024 w 2994024"/>
              <a:gd name="connsiteY11" fmla="*/ 3430270 h 4699000"/>
              <a:gd name="connsiteX12" fmla="*/ 2994024 w 2994024"/>
              <a:gd name="connsiteY12" fmla="*/ 4111625 h 4699000"/>
              <a:gd name="connsiteX13" fmla="*/ 2994024 w 2994024"/>
              <a:gd name="connsiteY13" fmla="*/ 4699000 h 4699000"/>
              <a:gd name="connsiteX14" fmla="*/ 2365279 w 2994024"/>
              <a:gd name="connsiteY14" fmla="*/ 4699000 h 4699000"/>
              <a:gd name="connsiteX15" fmla="*/ 1796414 w 2994024"/>
              <a:gd name="connsiteY15" fmla="*/ 4699000 h 4699000"/>
              <a:gd name="connsiteX16" fmla="*/ 1197610 w 2994024"/>
              <a:gd name="connsiteY16" fmla="*/ 4699000 h 4699000"/>
              <a:gd name="connsiteX17" fmla="*/ 658685 w 2994024"/>
              <a:gd name="connsiteY17" fmla="*/ 4699000 h 4699000"/>
              <a:gd name="connsiteX18" fmla="*/ 0 w 2994024"/>
              <a:gd name="connsiteY18" fmla="*/ 4699000 h 4699000"/>
              <a:gd name="connsiteX19" fmla="*/ 0 w 2994024"/>
              <a:gd name="connsiteY19" fmla="*/ 4158615 h 4699000"/>
              <a:gd name="connsiteX20" fmla="*/ 0 w 2994024"/>
              <a:gd name="connsiteY20" fmla="*/ 3712210 h 4699000"/>
              <a:gd name="connsiteX21" fmla="*/ 0 w 2994024"/>
              <a:gd name="connsiteY21" fmla="*/ 3218815 h 4699000"/>
              <a:gd name="connsiteX22" fmla="*/ 0 w 2994024"/>
              <a:gd name="connsiteY22" fmla="*/ 2678430 h 4699000"/>
              <a:gd name="connsiteX23" fmla="*/ 0 w 2994024"/>
              <a:gd name="connsiteY23" fmla="*/ 2044065 h 4699000"/>
              <a:gd name="connsiteX24" fmla="*/ 0 w 2994024"/>
              <a:gd name="connsiteY24" fmla="*/ 1503680 h 4699000"/>
              <a:gd name="connsiteX25" fmla="*/ 0 w 2994024"/>
              <a:gd name="connsiteY25" fmla="*/ 963295 h 4699000"/>
              <a:gd name="connsiteX26" fmla="*/ 0 w 2994024"/>
              <a:gd name="connsiteY26" fmla="*/ 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94024" h="4699000" extrusionOk="0">
                <a:moveTo>
                  <a:pt x="0" y="0"/>
                </a:moveTo>
                <a:cubicBezTo>
                  <a:pt x="131195" y="-44040"/>
                  <a:pt x="393704" y="45711"/>
                  <a:pt x="538924" y="0"/>
                </a:cubicBezTo>
                <a:cubicBezTo>
                  <a:pt x="684144" y="-45711"/>
                  <a:pt x="919447" y="50662"/>
                  <a:pt x="1197610" y="0"/>
                </a:cubicBezTo>
                <a:cubicBezTo>
                  <a:pt x="1475773" y="-50662"/>
                  <a:pt x="1620435" y="61998"/>
                  <a:pt x="1736534" y="0"/>
                </a:cubicBezTo>
                <a:cubicBezTo>
                  <a:pt x="1852633" y="-61998"/>
                  <a:pt x="2060950" y="54070"/>
                  <a:pt x="2245518" y="0"/>
                </a:cubicBezTo>
                <a:cubicBezTo>
                  <a:pt x="2430086" y="-54070"/>
                  <a:pt x="2802243" y="66770"/>
                  <a:pt x="2994024" y="0"/>
                </a:cubicBezTo>
                <a:cubicBezTo>
                  <a:pt x="3042098" y="307835"/>
                  <a:pt x="2966752" y="392216"/>
                  <a:pt x="2994024" y="634365"/>
                </a:cubicBezTo>
                <a:cubicBezTo>
                  <a:pt x="3021296" y="876514"/>
                  <a:pt x="2950928" y="965779"/>
                  <a:pt x="2994024" y="1174750"/>
                </a:cubicBezTo>
                <a:cubicBezTo>
                  <a:pt x="3037120" y="1383721"/>
                  <a:pt x="2974447" y="1598162"/>
                  <a:pt x="2994024" y="1856105"/>
                </a:cubicBezTo>
                <a:cubicBezTo>
                  <a:pt x="3013601" y="2114049"/>
                  <a:pt x="2931654" y="2251372"/>
                  <a:pt x="2994024" y="2396490"/>
                </a:cubicBezTo>
                <a:cubicBezTo>
                  <a:pt x="3056394" y="2541609"/>
                  <a:pt x="2951353" y="2684672"/>
                  <a:pt x="2994024" y="2936875"/>
                </a:cubicBezTo>
                <a:cubicBezTo>
                  <a:pt x="3036695" y="3189079"/>
                  <a:pt x="2939968" y="3262978"/>
                  <a:pt x="2994024" y="3430270"/>
                </a:cubicBezTo>
                <a:cubicBezTo>
                  <a:pt x="3048080" y="3597563"/>
                  <a:pt x="2960710" y="3854400"/>
                  <a:pt x="2994024" y="4111625"/>
                </a:cubicBezTo>
                <a:cubicBezTo>
                  <a:pt x="3027338" y="4368850"/>
                  <a:pt x="2976135" y="4452743"/>
                  <a:pt x="2994024" y="4699000"/>
                </a:cubicBezTo>
                <a:cubicBezTo>
                  <a:pt x="2806263" y="4736247"/>
                  <a:pt x="2536394" y="4640757"/>
                  <a:pt x="2365279" y="4699000"/>
                </a:cubicBezTo>
                <a:cubicBezTo>
                  <a:pt x="2194164" y="4757243"/>
                  <a:pt x="2074524" y="4635485"/>
                  <a:pt x="1796414" y="4699000"/>
                </a:cubicBezTo>
                <a:cubicBezTo>
                  <a:pt x="1518304" y="4762515"/>
                  <a:pt x="1481216" y="4659781"/>
                  <a:pt x="1197610" y="4699000"/>
                </a:cubicBezTo>
                <a:cubicBezTo>
                  <a:pt x="914004" y="4738219"/>
                  <a:pt x="808324" y="4675282"/>
                  <a:pt x="658685" y="4699000"/>
                </a:cubicBezTo>
                <a:cubicBezTo>
                  <a:pt x="509046" y="4722718"/>
                  <a:pt x="201600" y="4665688"/>
                  <a:pt x="0" y="4699000"/>
                </a:cubicBezTo>
                <a:cubicBezTo>
                  <a:pt x="-44988" y="4575711"/>
                  <a:pt x="22231" y="4291003"/>
                  <a:pt x="0" y="4158615"/>
                </a:cubicBezTo>
                <a:cubicBezTo>
                  <a:pt x="-22231" y="4026228"/>
                  <a:pt x="23886" y="3865562"/>
                  <a:pt x="0" y="3712210"/>
                </a:cubicBezTo>
                <a:cubicBezTo>
                  <a:pt x="-23886" y="3558858"/>
                  <a:pt x="10626" y="3418204"/>
                  <a:pt x="0" y="3218815"/>
                </a:cubicBezTo>
                <a:cubicBezTo>
                  <a:pt x="-10626" y="3019427"/>
                  <a:pt x="14507" y="2864423"/>
                  <a:pt x="0" y="2678430"/>
                </a:cubicBezTo>
                <a:cubicBezTo>
                  <a:pt x="-14507" y="2492437"/>
                  <a:pt x="34041" y="2180113"/>
                  <a:pt x="0" y="2044065"/>
                </a:cubicBezTo>
                <a:cubicBezTo>
                  <a:pt x="-34041" y="1908018"/>
                  <a:pt x="53111" y="1663518"/>
                  <a:pt x="0" y="1503680"/>
                </a:cubicBezTo>
                <a:cubicBezTo>
                  <a:pt x="-53111" y="1343843"/>
                  <a:pt x="64707" y="1177329"/>
                  <a:pt x="0" y="963295"/>
                </a:cubicBezTo>
                <a:cubicBezTo>
                  <a:pt x="-64707" y="749262"/>
                  <a:pt x="50913" y="29603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818198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11901B-C206-8B87-3ABD-CF4E1B5769C1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A80852-7D08-F12D-6BF8-954ADF5DAC8E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A91B42-A15B-9919-28DB-AEAAA6193390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55A97F-38D9-A2F7-74AD-5FB01B292501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1BE0F-0B5C-2D23-6409-9D553C78246B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CDA8B0-71ED-2B73-A0F6-ADE5FFB7BF70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E9B91A-05C8-764F-E7B3-723C443EC5A4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53EEE-350C-5F0C-3C3A-EAC984DC6E8D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842CFC-57A6-E73E-E494-CC0959F9B08D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8DB09-1748-F411-9AD1-6B90261D5192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885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39FB0-BEE4-AD45-41D7-5576975F2DEB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06F21EA-8451-6C22-BE1C-6520D7844C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7DDFB-EC87-74D5-ADE2-9425856C32C6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868A82-68D2-8C3A-01AF-56BA8F4235F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FD5C69-BF0E-0CD3-856A-5584BDBD705A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45FFC2-4BC9-A3C8-B065-099FDDDA334A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0D839-CD3E-20FF-1365-5A2B056E52EA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EE72F-1F5D-F6BA-A115-70EDC906E470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20E4C-45E8-84EE-A202-330CFA1FAD65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5D4FB-A3B9-F474-B7FE-4C14F24B3409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3923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928225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928225" y="1636446"/>
            <a:ext cx="2041451" cy="604280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91B35-9AD4-1C57-B89C-B6C5A3128823}"/>
              </a:ext>
            </a:extLst>
          </p:cNvPr>
          <p:cNvSpPr/>
          <p:nvPr/>
        </p:nvSpPr>
        <p:spPr>
          <a:xfrm>
            <a:off x="9203900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3E4A39-1FEE-D85E-6CF8-A590191F658C}"/>
              </a:ext>
            </a:extLst>
          </p:cNvPr>
          <p:cNvSpPr/>
          <p:nvPr/>
        </p:nvSpPr>
        <p:spPr>
          <a:xfrm>
            <a:off x="3686783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DB17FF-9FF5-1C48-5BC6-FAEE6A176E6F}"/>
              </a:ext>
            </a:extLst>
          </p:cNvPr>
          <p:cNvSpPr/>
          <p:nvPr/>
        </p:nvSpPr>
        <p:spPr>
          <a:xfrm>
            <a:off x="6445341" y="1636448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507643" y="175141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21764-37E3-D4A4-EDD6-73F74D0A0AC9}"/>
              </a:ext>
            </a:extLst>
          </p:cNvPr>
          <p:cNvSpPr/>
          <p:nvPr/>
        </p:nvSpPr>
        <p:spPr>
          <a:xfrm>
            <a:off x="3686782" y="163644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46B9A-5AFD-0138-61F8-B33DC1C6A786}"/>
              </a:ext>
            </a:extLst>
          </p:cNvPr>
          <p:cNvSpPr txBox="1"/>
          <p:nvPr/>
        </p:nvSpPr>
        <p:spPr>
          <a:xfrm>
            <a:off x="4273413" y="1751419"/>
            <a:ext cx="88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FC522A-E1FC-6028-5C9B-B6BC2C5ECD41}"/>
              </a:ext>
            </a:extLst>
          </p:cNvPr>
          <p:cNvSpPr/>
          <p:nvPr/>
        </p:nvSpPr>
        <p:spPr>
          <a:xfrm>
            <a:off x="6445339" y="1636446"/>
            <a:ext cx="2041451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F7250-4944-CC8F-86A9-6EC7EA8DE0EE}"/>
              </a:ext>
            </a:extLst>
          </p:cNvPr>
          <p:cNvSpPr txBox="1"/>
          <p:nvPr/>
        </p:nvSpPr>
        <p:spPr>
          <a:xfrm>
            <a:off x="7029565" y="1751419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Step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7A1E1D-B45B-AA47-640A-39050215E05D}"/>
              </a:ext>
            </a:extLst>
          </p:cNvPr>
          <p:cNvSpPr/>
          <p:nvPr/>
        </p:nvSpPr>
        <p:spPr>
          <a:xfrm>
            <a:off x="9203896" y="1636446"/>
            <a:ext cx="2041451" cy="604280"/>
          </a:xfrm>
          <a:prstGeom prst="rect">
            <a:avLst/>
          </a:prstGeom>
          <a:solidFill>
            <a:srgbClr val="558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B43BB-C0E6-EDD6-E24B-9CBF3426ADCB}"/>
              </a:ext>
            </a:extLst>
          </p:cNvPr>
          <p:cNvSpPr txBox="1"/>
          <p:nvPr/>
        </p:nvSpPr>
        <p:spPr>
          <a:xfrm>
            <a:off x="9777489" y="17514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Step 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124BB-51C7-4C13-8656-ABEA1513F8B3}"/>
              </a:ext>
            </a:extLst>
          </p:cNvPr>
          <p:cNvSpPr txBox="1"/>
          <p:nvPr/>
        </p:nvSpPr>
        <p:spPr>
          <a:xfrm>
            <a:off x="1097950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2FA36A-5614-E283-D975-5C66DEAFE7FD}"/>
              </a:ext>
            </a:extLst>
          </p:cNvPr>
          <p:cNvSpPr txBox="1"/>
          <p:nvPr/>
        </p:nvSpPr>
        <p:spPr>
          <a:xfrm>
            <a:off x="3856508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66FCA-9576-9295-66AF-3C5F4184A56E}"/>
              </a:ext>
            </a:extLst>
          </p:cNvPr>
          <p:cNvSpPr txBox="1"/>
          <p:nvPr/>
        </p:nvSpPr>
        <p:spPr>
          <a:xfrm>
            <a:off x="6615067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F76E1-B305-A05D-6D16-C4910C9EE21A}"/>
              </a:ext>
            </a:extLst>
          </p:cNvPr>
          <p:cNvSpPr txBox="1"/>
          <p:nvPr/>
        </p:nvSpPr>
        <p:spPr>
          <a:xfrm>
            <a:off x="9383173" y="319211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EEA5159-46F5-D5FF-A96D-ED477FE4A8E3}"/>
              </a:ext>
            </a:extLst>
          </p:cNvPr>
          <p:cNvSpPr/>
          <p:nvPr/>
        </p:nvSpPr>
        <p:spPr>
          <a:xfrm rot="5400000">
            <a:off x="3195217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CCB857D-02B2-B5F4-D464-DBD214885918}"/>
              </a:ext>
            </a:extLst>
          </p:cNvPr>
          <p:cNvSpPr/>
          <p:nvPr/>
        </p:nvSpPr>
        <p:spPr>
          <a:xfrm rot="5400000">
            <a:off x="5953141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19249D5-99E9-1ABA-1DFE-D101654E801E}"/>
              </a:ext>
            </a:extLst>
          </p:cNvPr>
          <p:cNvSpPr/>
          <p:nvPr/>
        </p:nvSpPr>
        <p:spPr>
          <a:xfrm rot="5400000">
            <a:off x="8711065" y="3611030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96A59-402C-9056-136B-364F9F78145D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B8AE-779D-EDE1-F0DB-3CD6835C230A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05BE4-25DC-CFF8-734B-EEDF87F92FB6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EC4230-034F-15CF-5466-165138AB6FC5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1B1E2-488A-2889-8FD5-9029422E9167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888CD-9D97-ED13-514D-E29693FDD329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E15BA-9932-9B2D-3B2F-54369043BF1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3A57B9-97AC-8A20-2D44-6DBBA5BC1953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9030F1-ED6E-250C-625A-121A217EA984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1281148" y="2288570"/>
            <a:ext cx="3345979" cy="3089773"/>
            <a:chOff x="1166848" y="2047270"/>
            <a:chExt cx="3345979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345979" cy="461665"/>
              <a:chOff x="1281148" y="2250470"/>
              <a:chExt cx="3345979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345979" cy="461665"/>
              <a:chOff x="1281148" y="2250470"/>
              <a:chExt cx="3345979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3345979" cy="461665"/>
              <a:chOff x="1281148" y="2250470"/>
              <a:chExt cx="3345979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DEB35E-AA25-DA16-2CBD-5EEC7016812A}"/>
                </a:ext>
              </a:extLst>
            </p:cNvPr>
            <p:cNvGrpSpPr/>
            <p:nvPr/>
          </p:nvGrpSpPr>
          <p:grpSpPr>
            <a:xfrm>
              <a:off x="1166848" y="4675378"/>
              <a:ext cx="3345979" cy="461665"/>
              <a:chOff x="1281148" y="2250470"/>
              <a:chExt cx="3345979" cy="4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A87BD2-6802-64C1-1B49-598FAC19A9BF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4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CBA1B0-0EDF-7216-18D8-76C4811D507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80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제목을 입력하세요</a:t>
                </a: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3926E6B8-038D-4957-A48A-DD0C25ED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8D6F6D-94FA-6C92-FDD6-DE464E194619}"/>
              </a:ext>
            </a:extLst>
          </p:cNvPr>
          <p:cNvSpPr/>
          <p:nvPr/>
        </p:nvSpPr>
        <p:spPr>
          <a:xfrm flipV="1">
            <a:off x="844392" y="1257299"/>
            <a:ext cx="5518308" cy="64013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43B51D-8700-EA19-53BA-DB91033A1B03}"/>
              </a:ext>
            </a:extLst>
          </p:cNvPr>
          <p:cNvSpPr/>
          <p:nvPr/>
        </p:nvSpPr>
        <p:spPr>
          <a:xfrm flipV="1">
            <a:off x="844392" y="4749799"/>
            <a:ext cx="5518308" cy="64013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70224-E509-24A5-BBAF-21CCA1E23F2E}"/>
              </a:ext>
            </a:extLst>
          </p:cNvPr>
          <p:cNvSpPr txBox="1"/>
          <p:nvPr/>
        </p:nvSpPr>
        <p:spPr>
          <a:xfrm>
            <a:off x="1282700" y="2108201"/>
            <a:ext cx="3764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것에는 틈이 있고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틈을 통하여 빛이 들어온다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642C7-00F7-53E3-DBC2-1B01D0407052}"/>
              </a:ext>
            </a:extLst>
          </p:cNvPr>
          <p:cNvSpPr txBox="1"/>
          <p:nvPr/>
        </p:nvSpPr>
        <p:spPr>
          <a:xfrm>
            <a:off x="1282700" y="3572198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레오나드</a:t>
            </a:r>
            <a:r>
              <a:rPr lang="ko-KR" altLang="en-US" sz="1400" dirty="0"/>
              <a:t> 코헨</a:t>
            </a:r>
          </a:p>
        </p:txBody>
      </p:sp>
    </p:spTree>
    <p:extLst>
      <p:ext uri="{BB962C8B-B14F-4D97-AF65-F5344CB8AC3E}">
        <p14:creationId xmlns:p14="http://schemas.microsoft.com/office/powerpoint/2010/main" val="400684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294338" y="265687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116F377-C321-314A-E10C-CC05253E6374}"/>
              </a:ext>
            </a:extLst>
          </p:cNvPr>
          <p:cNvSpPr/>
          <p:nvPr/>
        </p:nvSpPr>
        <p:spPr>
          <a:xfrm>
            <a:off x="880649" y="3136904"/>
            <a:ext cx="4001751" cy="2107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ACE6915-2EDD-0455-B7B8-10FD282D61FA}"/>
              </a:ext>
            </a:extLst>
          </p:cNvPr>
          <p:cNvSpPr/>
          <p:nvPr/>
        </p:nvSpPr>
        <p:spPr>
          <a:xfrm>
            <a:off x="880649" y="12525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46C6E6F-F337-2354-0D34-245FB7378A9E}"/>
              </a:ext>
            </a:extLst>
          </p:cNvPr>
          <p:cNvSpPr/>
          <p:nvPr/>
        </p:nvSpPr>
        <p:spPr>
          <a:xfrm>
            <a:off x="880649" y="21643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AA0110F-DB38-C576-1ABD-34B917499425}"/>
              </a:ext>
            </a:extLst>
          </p:cNvPr>
          <p:cNvSpPr/>
          <p:nvPr/>
        </p:nvSpPr>
        <p:spPr>
          <a:xfrm>
            <a:off x="880649" y="5416383"/>
            <a:ext cx="4001751" cy="719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156316D-163B-AE1D-CE0E-15622B2E5EFA}"/>
              </a:ext>
            </a:extLst>
          </p:cNvPr>
          <p:cNvSpPr/>
          <p:nvPr/>
        </p:nvSpPr>
        <p:spPr>
          <a:xfrm>
            <a:off x="1232701" y="34990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5A2D7FA-DB35-E20E-A38A-32374E07A599}"/>
              </a:ext>
            </a:extLst>
          </p:cNvPr>
          <p:cNvSpPr/>
          <p:nvPr/>
        </p:nvSpPr>
        <p:spPr>
          <a:xfrm>
            <a:off x="1232701" y="43804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19FF61F-D8FA-EB98-1CC0-55EA07725B2F}"/>
              </a:ext>
            </a:extLst>
          </p:cNvPr>
          <p:cNvCxnSpPr>
            <a:stCxn id="225" idx="2"/>
            <a:endCxn id="226" idx="0"/>
          </p:cNvCxnSpPr>
          <p:nvPr/>
        </p:nvCxnSpPr>
        <p:spPr>
          <a:xfrm>
            <a:off x="2881525" y="19718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74A42159-C99A-7B2E-F846-D2C051B16640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2881525" y="28836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996970F9-9D61-42BC-BF97-C6235373E163}"/>
              </a:ext>
            </a:extLst>
          </p:cNvPr>
          <p:cNvCxnSpPr/>
          <p:nvPr/>
        </p:nvCxnSpPr>
        <p:spPr>
          <a:xfrm>
            <a:off x="2881525" y="52441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8BD7F7A7-67C5-C618-FDBE-2C3138A280E0}"/>
              </a:ext>
            </a:extLst>
          </p:cNvPr>
          <p:cNvSpPr txBox="1"/>
          <p:nvPr/>
        </p:nvSpPr>
        <p:spPr>
          <a:xfrm>
            <a:off x="1965247" y="14275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9556AB3-E3DB-3483-461C-B982C213118A}"/>
              </a:ext>
            </a:extLst>
          </p:cNvPr>
          <p:cNvSpPr txBox="1"/>
          <p:nvPr/>
        </p:nvSpPr>
        <p:spPr>
          <a:xfrm>
            <a:off x="1965247" y="23420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9C0E97A-5E47-1FBE-1FD8-01AA9B162493}"/>
              </a:ext>
            </a:extLst>
          </p:cNvPr>
          <p:cNvSpPr txBox="1"/>
          <p:nvPr/>
        </p:nvSpPr>
        <p:spPr>
          <a:xfrm>
            <a:off x="1872273" y="35980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2D61371-E5DF-FBFF-1CA4-D6DF7679BAC0}"/>
              </a:ext>
            </a:extLst>
          </p:cNvPr>
          <p:cNvSpPr txBox="1"/>
          <p:nvPr/>
        </p:nvSpPr>
        <p:spPr>
          <a:xfrm>
            <a:off x="1872273" y="44767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35666C9-8846-A92C-C1BE-E855BD2CBE60}"/>
              </a:ext>
            </a:extLst>
          </p:cNvPr>
          <p:cNvSpPr txBox="1"/>
          <p:nvPr/>
        </p:nvSpPr>
        <p:spPr>
          <a:xfrm>
            <a:off x="1690332" y="55455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700FA5F5-597C-D080-D18E-2559DD8A8036}"/>
              </a:ext>
            </a:extLst>
          </p:cNvPr>
          <p:cNvSpPr/>
          <p:nvPr/>
        </p:nvSpPr>
        <p:spPr>
          <a:xfrm>
            <a:off x="5169919" y="1252536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C41D615-9AC1-2A66-E457-19A2EFA158DA}"/>
              </a:ext>
            </a:extLst>
          </p:cNvPr>
          <p:cNvSpPr txBox="1"/>
          <p:nvPr/>
        </p:nvSpPr>
        <p:spPr>
          <a:xfrm>
            <a:off x="5608409" y="34625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D470744-BD45-9D57-46DA-CBCAD8FFBC6C}"/>
              </a:ext>
            </a:extLst>
          </p:cNvPr>
          <p:cNvSpPr txBox="1"/>
          <p:nvPr/>
        </p:nvSpPr>
        <p:spPr>
          <a:xfrm>
            <a:off x="5608409" y="23089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A96DD6E5-3029-52E8-DF93-39ED991DB1E0}"/>
              </a:ext>
            </a:extLst>
          </p:cNvPr>
          <p:cNvCxnSpPr>
            <a:cxnSpLocks/>
          </p:cNvCxnSpPr>
          <p:nvPr/>
        </p:nvCxnSpPr>
        <p:spPr>
          <a:xfrm>
            <a:off x="5516901" y="30379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5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C4999-CB3D-CDC5-BC8C-B254A7C94AC7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C9C3EA-B8B6-FBE1-99D6-1B904B9E0B09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rgbClr val="DE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A989A6-0A3B-DB1B-FCDB-7C2EEC034F1A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rgbClr val="B0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E45F3-0B0F-0E1B-0F30-3D01CF55D4BD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600E-234F-A40C-3876-A27C26D767A3}"/>
              </a:ext>
            </a:extLst>
          </p:cNvPr>
          <p:cNvSpPr txBox="1"/>
          <p:nvPr/>
        </p:nvSpPr>
        <p:spPr>
          <a:xfrm>
            <a:off x="1411445" y="1734407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D65B1-635E-3F9E-4479-D8B7FA91A66B}"/>
              </a:ext>
            </a:extLst>
          </p:cNvPr>
          <p:cNvSpPr txBox="1"/>
          <p:nvPr/>
        </p:nvSpPr>
        <p:spPr>
          <a:xfrm>
            <a:off x="7825891" y="1734407"/>
            <a:ext cx="29546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2B668-8F9D-0DB6-5C6E-0A5FB8153C81}"/>
              </a:ext>
            </a:extLst>
          </p:cNvPr>
          <p:cNvSpPr txBox="1"/>
          <p:nvPr/>
        </p:nvSpPr>
        <p:spPr>
          <a:xfrm>
            <a:off x="1411445" y="3955532"/>
            <a:ext cx="3089470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77345-7530-5E72-AF61-7A8A76C4B70B}"/>
              </a:ext>
            </a:extLst>
          </p:cNvPr>
          <p:cNvSpPr txBox="1"/>
          <p:nvPr/>
        </p:nvSpPr>
        <p:spPr>
          <a:xfrm>
            <a:off x="8283091" y="3953387"/>
            <a:ext cx="2497464" cy="1710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75D51-506D-09C9-158A-862AF20EC844}"/>
              </a:ext>
            </a:extLst>
          </p:cNvPr>
          <p:cNvSpPr txBox="1"/>
          <p:nvPr/>
        </p:nvSpPr>
        <p:spPr>
          <a:xfrm>
            <a:off x="5189816" y="3202101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D932-EF5E-BA90-04D3-753FBA32E546}"/>
              </a:ext>
            </a:extLst>
          </p:cNvPr>
          <p:cNvSpPr txBox="1"/>
          <p:nvPr/>
        </p:nvSpPr>
        <p:spPr>
          <a:xfrm>
            <a:off x="6149174" y="3232878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AFFC9-6F7E-E1CD-92D5-7EEFDFDC0B3F}"/>
              </a:ext>
            </a:extLst>
          </p:cNvPr>
          <p:cNvSpPr txBox="1"/>
          <p:nvPr/>
        </p:nvSpPr>
        <p:spPr>
          <a:xfrm>
            <a:off x="5215217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932FA-A49E-98CB-DD6A-9BE17A90227C}"/>
              </a:ext>
            </a:extLst>
          </p:cNvPr>
          <p:cNvSpPr txBox="1"/>
          <p:nvPr/>
        </p:nvSpPr>
        <p:spPr>
          <a:xfrm>
            <a:off x="6189645" y="3768084"/>
            <a:ext cx="8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ED41D-489C-D0FF-A163-AA1178D83D6B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E9AB16E-62AE-47A0-12C8-F5056BAD0F6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95ED08B-76B9-7580-FE3B-F03BB0DCBB2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C9C2869-B159-85B2-6CCA-4CB8DAE2CCD1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2FC521E-6AC8-1FF5-91D4-921E3D8EB658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4DE2EC7-868D-A633-0AF9-6DC649F755E7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05A233E-A8BB-E7F3-4829-8BB21D92CB00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B61E3CC-6EF9-94F7-A4CF-DCF9BBED8B2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D7C225A-F141-9DCA-A67C-4975619E606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1FDCEB1-6151-337F-31C6-BCDEB1363CC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DDF3537-619C-6D0E-BB35-AFF0782B33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285CD1D-EE8E-E939-068B-6E2B6757C5C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9109781-CF7B-457C-E7A4-747A1A482512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170B183-3F98-A5E5-CE38-7127A472B6DD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EF3CE18-BB19-319F-EF7F-2AFFA29DD7B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EBA0E46-CF3D-570D-7ABE-061C64AD765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A81455B-2D4A-24C9-1159-4A5E24D112F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7CCB5A7-2452-21E0-AD7A-4D9381480AB9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E78E9A1-8B1A-140F-BC9C-FC14BD72AE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B210813-8E83-AF71-B5DA-2A4682BDDD9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85CABCE-C477-6A45-34C3-C841FB02A909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0A48BBE-2526-2B04-68F7-63A21A365B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8B0E738-E6EB-91DD-E545-4F75F465C5E1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27F106C-E4C4-E88C-73D8-7F80378815E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574A10E-3BE1-165F-6A44-A068FEA7E378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1BCB9CE-2CDE-D277-E623-8C5E4E88D70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1CD7F7E-633A-EBE6-6502-028EA612545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8B0535D-46CA-422F-1FC2-3C02723C2DF7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411EA28-2FB4-FF08-0042-CB7989DAD4CC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3BEE7EE-09B7-DC5E-3386-CF70E852ADFD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B44777-4D98-F248-68F0-8D305F4D2C5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A2001DE-3EE2-1A5A-CEB4-6E36A9F83856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48AC3CC-C483-0224-3D34-438C4423E22D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209B4FF-28F8-D690-65AB-336D3B0E101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1BCC1E03-BFC9-AB3E-4587-4ABA557CFF61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59644B-418A-5A74-F328-3D2A90D2791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5A57D3-007D-A771-9B2C-B160CB3790A8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D4AFC9-7635-008A-848B-C35ECC5F53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20979CA-AE50-A85D-BFEA-C5382F2855E7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0D04E56-656E-B15C-5831-2CC2F736A36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6939EAC-49E2-521C-3555-52632F185FF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4E9544-2629-822E-7409-3F082820314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9E772AB-7278-72C1-F4EE-B5F6C241481E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8B63FE3-6D71-A8DB-D0EF-E2868F58BE41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61F2A3D-2860-ED07-4982-3E3D28EBCFD4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4F96867-B030-5ADC-C979-DF015B270DE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D847D9F-3C5C-89F0-99ED-B0DB69F05E57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3979FF5-756E-FB01-D22A-192ABC2F96C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4AFB68E-239B-5836-F33C-868E6129F7D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07850061-8A8B-6D1A-D1E9-1AE3BB58513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B098DCA-4DF8-8523-C3BE-22D48D7BE9C2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C151210-794E-D868-FBAF-12B9276D657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894CEE3-BE4B-797A-BAB9-DAAE2A7F4A0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883AE56-558F-97BE-54EE-94BFE4DEAFB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0DD5087-142A-7B73-D9A9-AB102AE90898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DE219AB-D5EE-F3C1-8C64-A55F0C086ED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B489FD1-CDBA-1902-67B2-A0B622FF67BF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2D4F843-CCD4-7CD3-251F-F3C64554EEFF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E40D517-E2C0-5296-D1AF-411FA10CFB3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CDAB2AE-B20A-8890-7CFF-EEA00F3E5A64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CF8C0B4-6E57-D49A-C48A-E477857F045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028494D-1BF7-60E7-21EF-182DB47C8CD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BD3D543-2FE0-95DB-313A-4B3F21E049B1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3D95E43-0358-E6C0-0B73-7CE86245ABB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A297EC-A7DD-8F5E-0EBF-F9EC02C1289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799685C-794C-1519-BA82-57A1469D1357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EE7F6C6-EC3F-A360-D073-4092B26D0D8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D4528CBA-4C56-501D-A155-3F7ABBC24952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5E9BA0F-8A99-3C5E-D264-98E9FB7170ED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2F71A52A-4AB3-DE63-F5FB-0CE96DF15D9E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C2AB010-F93E-BAEE-D13B-96509C944B5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50AC252B-FAE2-99E3-8F93-6C45B2DABC3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5D171EC-02A3-8516-F520-F3471C01353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AE9A61C-9E46-5286-81B8-FD08D076351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9CAC0303-291F-1745-FB00-0D4B0722CD7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1BF2540-9380-E043-5D9F-C875A81C3CB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44FA302-99DB-D443-FA3B-0CDE4B91DD1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A799E0F-1793-F474-0F49-8110AD7C0D5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0C29E6E-AE6E-BC39-C00A-4B844A817B08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CE6D4208-0B7A-8B72-B871-E05CA019F59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C5D957C-9592-CE57-D587-26A56BFB7F32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7A65207-B863-A6B3-D198-21D8E4E80C3C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A5B7134-8B55-9B95-0F8D-1A5682B0C682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65117279-D57F-CF36-3C65-969FE0D0358F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8A79D05-5C82-D9CD-7273-0B11D903C6F3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069254B5-8416-7CD0-F343-EEA48F4E83D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9217557-4B74-5BB4-49D9-19116A613D5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0C581773-1130-F16A-83B4-4F4F372D915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904DD47-DEF4-9402-8279-08D703AA9C39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B7580AA-1015-B8D7-1F2C-21F2C240961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332FCF7-8559-D9D9-C3FC-94F0F4410BD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CC59C14-008F-8018-9FF9-DDCE8479B2DE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E945A63-E7E8-B02E-65AE-B5AEE2BCBB94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134CA4B-9469-A516-1C3C-280AABD6843D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2FC07AF3-F017-1BF6-8BFD-77F02613E9C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201D9F-C03F-2BB8-7128-E78A7A805D71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91A7CB5-28FF-4D4F-B09F-F7CD31DCB752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F7DE385D-4F79-A2E3-9004-471B052F96D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F2E56393-4472-0A45-9534-968D69AE1013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848DC82-3862-6D10-5F94-9269A261542D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8F1454F-E622-0AD5-F51D-D00E6019BC53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92E7CF25-9BCD-0EE4-48D9-46431677B704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EE7C1C58-492B-A491-2618-C243D1636377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81BA4434-33EC-2E75-B447-6D229CDD440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DCF7727-9BEA-AB5F-189D-46B6252F384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AE833CFE-9B9F-1060-70A2-DF3605923D0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3C9F23B1-8E5B-D147-9C1E-D682A261D821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1F51AE50-8B02-7C85-70A0-FFFB66A287D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0B238BC0-6975-229B-6D7B-0290BF4F5932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E7986053-5304-E81A-4952-A1D190BA862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560AAF3-1EFB-2DDF-12DC-3C2AF5E5297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3E272784-EBCE-B782-56A3-1E0B706E64E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EE1C241-3EA6-E3C4-10C9-E866B6E5E0C3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19568973-030F-5B0A-9E60-D1A863C0F0D4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F41CAFA2-4289-8B6E-E178-AD3ABE600FD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80415ED-6556-D482-F65B-370DCB5271DE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511F0D9-FEA0-EEDD-71A4-729058EF4CA4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BA7FA77E-A31A-055A-5C5D-1C77D9840AB3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B503073C-C2C1-13BB-2804-5E9552776414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967958A2-1EBD-AC9A-1F30-F058701BA02E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828783BD-2E76-7A4C-07C6-D4B4153D8731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932A3D5-528D-3322-13E3-5FE55DDC713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F9695D0B-0C66-DA5F-F737-87700CED787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66DD190-D17C-6E84-9374-F5262387C1BC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4D9ECF4-51E0-5A7A-D510-C8234EB74AD6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317D0C63-587D-49B8-8034-BBB9BBFFFB9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A113BFB-95F5-1561-5EF6-44C5A12D8B4E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DBA48C9-D069-BC2C-5FC5-42D9755E2D82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73666AC5-FD24-2E35-9B65-9A53FA8AB49F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27F4734-98FB-AE86-EBC0-87974B0128A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482B021-B9FA-4E09-425E-78740F15B1DD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2E32C3D-F2FF-B1A2-F078-75C00C9433D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86ED0E5-19D1-B991-7532-DC810A94181D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AF7A75F-E7E8-CFEA-62D9-00F1740DAA1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5392213-28A7-5599-7668-E39E2FBAE88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833C769-1942-F59D-248B-8718B7199F02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A9A5DD3E-5DDF-99DB-79D7-69C9335A2DC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76F831-4868-04CD-1F21-5D7C3A06E8C8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0131301-B29E-2B38-D1D4-468E83D56642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20EF987D-C948-35CC-0737-95E41B2957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EB0550D-9FB5-7053-4855-0E3206A8BC7F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BDF7B38-E54F-411C-E16B-CD9BB4565391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567967D3-6493-272B-2D8E-448506E4613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901710D7-9127-7AE1-6D29-CFD0BA18B64A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096BF07B-C181-3B33-A1D5-E3FA3BC8C4CB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90E266E0-756C-A597-B1FF-47166C6FDE5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6547B9-B091-6C1D-4D0A-76679819770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827B4DA-16B9-6AB2-FCE7-DC221D73B9B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67607DF-290B-4E36-220A-489120DDB417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64A11F1-6BF2-E50F-8D15-6AFD473DBE8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D7B5118E-182F-0104-BEE0-4C255E4CEC04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A986AA1E-C159-18E5-7BD6-5E77EA9B0BFE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B53B08AE-2554-18D8-D7E0-3F3069580B84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EEE426E0-F39D-302C-613B-A477D701ECFC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1EDD2CB0-9E86-5CCA-8909-5B0CF2EA7F18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F0F93569-17D0-264B-0E5C-A2ECAB9304BC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F7FD96F-E6DA-A6CA-C5B0-BCDCE45A1C98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1D250AA3-7787-76F0-900A-14BFF050DF31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49D1558D-4ED3-0F91-2DFB-77A1B55B9578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5C214D3D-2EBB-9CE2-F111-4028B6EFFFA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3ECFB85-A999-D2C5-E80F-7214055B821C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7DE683CB-5CA0-228D-ACBC-C8744858910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5DD40E1A-5866-7BDA-7A79-1F1F7230E7DD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A720502-7700-9548-027F-8BFD3D7AA8E1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0B01BD56-0831-6CA9-97CC-B86DC082DDAA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0BF7E12-9F99-C807-B896-0C68C21BE109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C4E700E-56AD-CB9E-A132-03487C2117DC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22B3FCF-4D63-A2CD-146B-EE0C623C6DDB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E5FD2910-05DD-62E0-699E-9376CF0CB81B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E93F13C5-229D-301E-604D-149F59263DCB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B5116E5-CC49-F3A6-CFF4-C7C8B50FC7C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C8863632-2DFA-CE99-05E8-F0BC29D6588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A7CFAD70-A960-CE56-014D-C47B48582B45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5A6BD33-BDA4-520A-908D-9250F94E5DA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0DD15E4-0F67-1192-B5DD-9F81B1858987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9C4C8B8-2593-632B-C5C5-0263D49D7EA1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185EB24-77F2-579D-9C5E-0588B051BFA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FD1C5E71-332F-E264-EC06-E8CF17AA269A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791237D-18F4-363A-8B72-660AB45CE5FC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1ED69361-F3D1-834D-261E-E1506C351D18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F40CFAFA-C660-A1FA-AC0C-31BBCCD487A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EC3761F5-36F0-CDBB-F20D-B46F24293455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C3A39EA-8132-C3F4-494F-02AF000C7C9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E08D038-72A0-EAFE-42DB-95440A48653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4068AF-DFDE-A38F-20FD-E00CDE829C2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4DFA831-ADFB-C265-871A-751D0591C84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5A4F09-5517-3329-A30B-F1CE6AD6E1F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00AA86E8-D071-37CB-AB49-8CE29E5B1F9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F4BE7BC8-49DD-FC15-F3B9-7603981FC5AA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D96242A-6FF3-90CD-E637-C6F92496B1D8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F266BDA4-808F-06DA-5AF9-7F9ACFEA864E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613AB3C-0C24-8483-3A6D-EC975246B5CB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6F36DA73-FB77-D5DF-0565-1D2B527927E2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021D157-544F-4AAF-F98C-66956D1B0854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A5E1373-0DDB-2B06-060F-E6B80FB365F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ADCB0858-526D-33AF-B41E-06EF3C27AF24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0849321D-C68C-C0EB-1BFF-38FE4200E76F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07DCB1E-CAD0-B5B5-FE2D-51948C8A7845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1896364-D8F6-08CB-DDD3-DDBCCF6C593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80BF204D-8AF4-EC52-D761-4B82DC188E0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BB2433-5341-EBE0-06A9-76131D88BEE9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84A51F6E-DE7F-FD97-A80D-008A64110B1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C23C844-1DCE-80FF-7848-36F52BE71F6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193383C-E3D0-8719-13A8-FEE481ED1CD4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B60EB87-F3C7-25C8-F3F4-D56FB92BD683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438AC79-BC4A-E60A-CA9E-3D2F957AD50D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1E6EE5A7-4344-8062-789B-C26EE1F1F593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000EF81-5602-C8FE-A126-8287F40888C1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0C77E0D-58E0-859E-8E7C-64C6F14FD9B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D1E80395-1C5A-2E39-3D98-B51D77760934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DF828DF-50EF-38DB-AB7D-186D39A85E3A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84185E7-A8C9-EEE5-EDB1-1EBF5CB26EAA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C2D46380-F0C9-CB1A-8F48-42C5870BB75B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F1DD10B-F040-1CAE-CAC9-91B0ADA6F735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5B951C29-03F2-D82D-91B6-BB819F005BD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83F677A-32A6-2E91-AA5E-AB38EC3C0AEC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478FF87-C6DA-62C6-8E19-8CC76FAEB908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C0DBB234-9B39-3668-2F63-7C8BBEADDFAB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9F10D68-9314-77B4-E36D-968A96D22A48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E14F437D-2C78-5EF7-F8AF-2EA659F22F80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rgbClr val="F3E8D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3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5785E-9170-FC67-740B-00A8A7B71C41}"/>
              </a:ext>
            </a:extLst>
          </p:cNvPr>
          <p:cNvSpPr/>
          <p:nvPr/>
        </p:nvSpPr>
        <p:spPr>
          <a:xfrm>
            <a:off x="4457700" y="818510"/>
            <a:ext cx="2890852" cy="4334742"/>
          </a:xfrm>
          <a:prstGeom prst="rect">
            <a:avLst/>
          </a:prstGeom>
          <a:solidFill>
            <a:schemeClr val="accent4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8A459-F595-6385-976C-D8EA346225A3}"/>
              </a:ext>
            </a:extLst>
          </p:cNvPr>
          <p:cNvSpPr/>
          <p:nvPr/>
        </p:nvSpPr>
        <p:spPr>
          <a:xfrm>
            <a:off x="4650575" y="482200"/>
            <a:ext cx="2890852" cy="4334742"/>
          </a:xfrm>
          <a:custGeom>
            <a:avLst/>
            <a:gdLst>
              <a:gd name="connsiteX0" fmla="*/ 0 w 2890852"/>
              <a:gd name="connsiteY0" fmla="*/ 0 h 4334742"/>
              <a:gd name="connsiteX1" fmla="*/ 549262 w 2890852"/>
              <a:gd name="connsiteY1" fmla="*/ 0 h 4334742"/>
              <a:gd name="connsiteX2" fmla="*/ 1040707 w 2890852"/>
              <a:gd name="connsiteY2" fmla="*/ 0 h 4334742"/>
              <a:gd name="connsiteX3" fmla="*/ 1676694 w 2890852"/>
              <a:gd name="connsiteY3" fmla="*/ 0 h 4334742"/>
              <a:gd name="connsiteX4" fmla="*/ 2225956 w 2890852"/>
              <a:gd name="connsiteY4" fmla="*/ 0 h 4334742"/>
              <a:gd name="connsiteX5" fmla="*/ 2890852 w 2890852"/>
              <a:gd name="connsiteY5" fmla="*/ 0 h 4334742"/>
              <a:gd name="connsiteX6" fmla="*/ 2890852 w 2890852"/>
              <a:gd name="connsiteY6" fmla="*/ 628538 h 4334742"/>
              <a:gd name="connsiteX7" fmla="*/ 2890852 w 2890852"/>
              <a:gd name="connsiteY7" fmla="*/ 1170380 h 4334742"/>
              <a:gd name="connsiteX8" fmla="*/ 2890852 w 2890852"/>
              <a:gd name="connsiteY8" fmla="*/ 1712223 h 4334742"/>
              <a:gd name="connsiteX9" fmla="*/ 2890852 w 2890852"/>
              <a:gd name="connsiteY9" fmla="*/ 2167371 h 4334742"/>
              <a:gd name="connsiteX10" fmla="*/ 2890852 w 2890852"/>
              <a:gd name="connsiteY10" fmla="*/ 2622519 h 4334742"/>
              <a:gd name="connsiteX11" fmla="*/ 2890852 w 2890852"/>
              <a:gd name="connsiteY11" fmla="*/ 3164362 h 4334742"/>
              <a:gd name="connsiteX12" fmla="*/ 2890852 w 2890852"/>
              <a:gd name="connsiteY12" fmla="*/ 3749552 h 4334742"/>
              <a:gd name="connsiteX13" fmla="*/ 2890852 w 2890852"/>
              <a:gd name="connsiteY13" fmla="*/ 4334742 h 4334742"/>
              <a:gd name="connsiteX14" fmla="*/ 2312682 w 2890852"/>
              <a:gd name="connsiteY14" fmla="*/ 4334742 h 4334742"/>
              <a:gd name="connsiteX15" fmla="*/ 1792328 w 2890852"/>
              <a:gd name="connsiteY15" fmla="*/ 4334742 h 4334742"/>
              <a:gd name="connsiteX16" fmla="*/ 1214158 w 2890852"/>
              <a:gd name="connsiteY16" fmla="*/ 4334742 h 4334742"/>
              <a:gd name="connsiteX17" fmla="*/ 578170 w 2890852"/>
              <a:gd name="connsiteY17" fmla="*/ 4334742 h 4334742"/>
              <a:gd name="connsiteX18" fmla="*/ 0 w 2890852"/>
              <a:gd name="connsiteY18" fmla="*/ 4334742 h 4334742"/>
              <a:gd name="connsiteX19" fmla="*/ 0 w 2890852"/>
              <a:gd name="connsiteY19" fmla="*/ 3922942 h 4334742"/>
              <a:gd name="connsiteX20" fmla="*/ 0 w 2890852"/>
              <a:gd name="connsiteY20" fmla="*/ 3467794 h 4334742"/>
              <a:gd name="connsiteX21" fmla="*/ 0 w 2890852"/>
              <a:gd name="connsiteY21" fmla="*/ 2969298 h 4334742"/>
              <a:gd name="connsiteX22" fmla="*/ 0 w 2890852"/>
              <a:gd name="connsiteY22" fmla="*/ 2340761 h 4334742"/>
              <a:gd name="connsiteX23" fmla="*/ 0 w 2890852"/>
              <a:gd name="connsiteY23" fmla="*/ 1798918 h 4334742"/>
              <a:gd name="connsiteX24" fmla="*/ 0 w 2890852"/>
              <a:gd name="connsiteY24" fmla="*/ 1300423 h 4334742"/>
              <a:gd name="connsiteX25" fmla="*/ 0 w 2890852"/>
              <a:gd name="connsiteY25" fmla="*/ 888622 h 4334742"/>
              <a:gd name="connsiteX26" fmla="*/ 0 w 2890852"/>
              <a:gd name="connsiteY26" fmla="*/ 476822 h 4334742"/>
              <a:gd name="connsiteX27" fmla="*/ 0 w 2890852"/>
              <a:gd name="connsiteY27" fmla="*/ 0 h 43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90852" h="4334742" extrusionOk="0">
                <a:moveTo>
                  <a:pt x="0" y="0"/>
                </a:moveTo>
                <a:cubicBezTo>
                  <a:pt x="147366" y="-51704"/>
                  <a:pt x="320191" y="30733"/>
                  <a:pt x="549262" y="0"/>
                </a:cubicBezTo>
                <a:cubicBezTo>
                  <a:pt x="778333" y="-30733"/>
                  <a:pt x="855533" y="32817"/>
                  <a:pt x="1040707" y="0"/>
                </a:cubicBezTo>
                <a:cubicBezTo>
                  <a:pt x="1225882" y="-32817"/>
                  <a:pt x="1499764" y="10936"/>
                  <a:pt x="1676694" y="0"/>
                </a:cubicBezTo>
                <a:cubicBezTo>
                  <a:pt x="1853624" y="-10936"/>
                  <a:pt x="2074451" y="12160"/>
                  <a:pt x="2225956" y="0"/>
                </a:cubicBezTo>
                <a:cubicBezTo>
                  <a:pt x="2377461" y="-12160"/>
                  <a:pt x="2650548" y="74516"/>
                  <a:pt x="2890852" y="0"/>
                </a:cubicBezTo>
                <a:cubicBezTo>
                  <a:pt x="2939957" y="187176"/>
                  <a:pt x="2843970" y="419035"/>
                  <a:pt x="2890852" y="628538"/>
                </a:cubicBezTo>
                <a:cubicBezTo>
                  <a:pt x="2937734" y="838041"/>
                  <a:pt x="2847438" y="960672"/>
                  <a:pt x="2890852" y="1170380"/>
                </a:cubicBezTo>
                <a:cubicBezTo>
                  <a:pt x="2934266" y="1380088"/>
                  <a:pt x="2853416" y="1462431"/>
                  <a:pt x="2890852" y="1712223"/>
                </a:cubicBezTo>
                <a:cubicBezTo>
                  <a:pt x="2928288" y="1962015"/>
                  <a:pt x="2850029" y="2017670"/>
                  <a:pt x="2890852" y="2167371"/>
                </a:cubicBezTo>
                <a:cubicBezTo>
                  <a:pt x="2931675" y="2317072"/>
                  <a:pt x="2868595" y="2399226"/>
                  <a:pt x="2890852" y="2622519"/>
                </a:cubicBezTo>
                <a:cubicBezTo>
                  <a:pt x="2913109" y="2845812"/>
                  <a:pt x="2835881" y="3042637"/>
                  <a:pt x="2890852" y="3164362"/>
                </a:cubicBezTo>
                <a:cubicBezTo>
                  <a:pt x="2945823" y="3286087"/>
                  <a:pt x="2836171" y="3540737"/>
                  <a:pt x="2890852" y="3749552"/>
                </a:cubicBezTo>
                <a:cubicBezTo>
                  <a:pt x="2945533" y="3958367"/>
                  <a:pt x="2887231" y="4153193"/>
                  <a:pt x="2890852" y="4334742"/>
                </a:cubicBezTo>
                <a:cubicBezTo>
                  <a:pt x="2654302" y="4382537"/>
                  <a:pt x="2526756" y="4293243"/>
                  <a:pt x="2312682" y="4334742"/>
                </a:cubicBezTo>
                <a:cubicBezTo>
                  <a:pt x="2098608" y="4376241"/>
                  <a:pt x="1986297" y="4330370"/>
                  <a:pt x="1792328" y="4334742"/>
                </a:cubicBezTo>
                <a:cubicBezTo>
                  <a:pt x="1598359" y="4339114"/>
                  <a:pt x="1437803" y="4295595"/>
                  <a:pt x="1214158" y="4334742"/>
                </a:cubicBezTo>
                <a:cubicBezTo>
                  <a:pt x="990513" y="4373889"/>
                  <a:pt x="730737" y="4259489"/>
                  <a:pt x="578170" y="4334742"/>
                </a:cubicBezTo>
                <a:cubicBezTo>
                  <a:pt x="425603" y="4409995"/>
                  <a:pt x="191857" y="4319766"/>
                  <a:pt x="0" y="4334742"/>
                </a:cubicBezTo>
                <a:cubicBezTo>
                  <a:pt x="-18653" y="4155517"/>
                  <a:pt x="33361" y="4125731"/>
                  <a:pt x="0" y="3922942"/>
                </a:cubicBezTo>
                <a:cubicBezTo>
                  <a:pt x="-33361" y="3720153"/>
                  <a:pt x="42031" y="3620519"/>
                  <a:pt x="0" y="3467794"/>
                </a:cubicBezTo>
                <a:cubicBezTo>
                  <a:pt x="-42031" y="3315069"/>
                  <a:pt x="9602" y="3187247"/>
                  <a:pt x="0" y="2969298"/>
                </a:cubicBezTo>
                <a:cubicBezTo>
                  <a:pt x="-9602" y="2751349"/>
                  <a:pt x="28271" y="2636046"/>
                  <a:pt x="0" y="2340761"/>
                </a:cubicBezTo>
                <a:cubicBezTo>
                  <a:pt x="-28271" y="2045476"/>
                  <a:pt x="25308" y="2026734"/>
                  <a:pt x="0" y="1798918"/>
                </a:cubicBezTo>
                <a:cubicBezTo>
                  <a:pt x="-25308" y="1571102"/>
                  <a:pt x="4939" y="1498039"/>
                  <a:pt x="0" y="1300423"/>
                </a:cubicBezTo>
                <a:cubicBezTo>
                  <a:pt x="-4939" y="1102807"/>
                  <a:pt x="2306" y="1051816"/>
                  <a:pt x="0" y="888622"/>
                </a:cubicBezTo>
                <a:cubicBezTo>
                  <a:pt x="-2306" y="725428"/>
                  <a:pt x="41279" y="643196"/>
                  <a:pt x="0" y="476822"/>
                </a:cubicBezTo>
                <a:cubicBezTo>
                  <a:pt x="-41279" y="310448"/>
                  <a:pt x="57184" y="10745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투명 소재, 테이블, 실내, 유리이(가) 표시된 사진&#10;&#10;자동 생성된 설명">
            <a:extLst>
              <a:ext uri="{FF2B5EF4-FFF2-40B4-BE49-F238E27FC236}">
                <a16:creationId xmlns:a16="http://schemas.microsoft.com/office/drawing/2014/main" id="{785E6312-E3B1-9395-23A6-325751C4C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44" y="731809"/>
            <a:ext cx="2890056" cy="4335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CAF4F-12D4-2247-3657-6071931FDD10}"/>
              </a:ext>
            </a:extLst>
          </p:cNvPr>
          <p:cNvSpPr txBox="1"/>
          <p:nvPr/>
        </p:nvSpPr>
        <p:spPr>
          <a:xfrm>
            <a:off x="3783508" y="5393159"/>
            <a:ext cx="462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빛을 퍼트리는 방법은 두 가지가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촛불이 되든가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그것을 반사시키는 거울이 되든가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6A6CD-2ECC-6663-19C9-F2AEBF857E16}"/>
              </a:ext>
            </a:extLst>
          </p:cNvPr>
          <p:cNvSpPr txBox="1"/>
          <p:nvPr/>
        </p:nvSpPr>
        <p:spPr>
          <a:xfrm>
            <a:off x="5651807" y="6140897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에디스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워튼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745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, 식물, 스파티필룸속, 잎이(가) 표시된 사진&#10;&#10;자동 생성된 설명">
            <a:extLst>
              <a:ext uri="{FF2B5EF4-FFF2-40B4-BE49-F238E27FC236}">
                <a16:creationId xmlns:a16="http://schemas.microsoft.com/office/drawing/2014/main" id="{189E007B-8A03-FE47-D9A0-5CBF433DD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27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58FDA-8233-01AE-1428-2DEB6AD85678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96D8B-3703-5B45-87B8-F43B8A29BB20}"/>
              </a:ext>
            </a:extLst>
          </p:cNvPr>
          <p:cNvSpPr txBox="1"/>
          <p:nvPr/>
        </p:nvSpPr>
        <p:spPr>
          <a:xfrm>
            <a:off x="2733542" y="2455477"/>
            <a:ext cx="6724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Q. </a:t>
            </a:r>
          </a:p>
          <a:p>
            <a:pPr algn="ctr"/>
            <a:r>
              <a:rPr lang="ko-KR" altLang="en-US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질문을 입력해주세요</a:t>
            </a:r>
          </a:p>
        </p:txBody>
      </p:sp>
      <p:pic>
        <p:nvPicPr>
          <p:cNvPr id="11" name="그래픽 10" descr="유기적 모서리 셰이프">
            <a:extLst>
              <a:ext uri="{FF2B5EF4-FFF2-40B4-BE49-F238E27FC236}">
                <a16:creationId xmlns:a16="http://schemas.microsoft.com/office/drawing/2014/main" id="{5928F7A7-510C-2D81-2C55-4C3CB90C45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02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달, 천체, 월광, 천문학 이벤트이(가) 표시된 사진&#10;&#10;자동 생성된 설명">
            <a:extLst>
              <a:ext uri="{FF2B5EF4-FFF2-40B4-BE49-F238E27FC236}">
                <a16:creationId xmlns:a16="http://schemas.microsoft.com/office/drawing/2014/main" id="{EB5AF1D0-C4B8-EE19-64F5-E3535F8E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A5B9C2"/>
              </a:clrFrom>
              <a:clrTo>
                <a:srgbClr val="A5B9C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1" y="812800"/>
            <a:ext cx="2641600" cy="424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BB4BDB-1181-CCC8-2E2A-0C6A46FC7F54}"/>
              </a:ext>
            </a:extLst>
          </p:cNvPr>
          <p:cNvSpPr txBox="1"/>
          <p:nvPr/>
        </p:nvSpPr>
        <p:spPr>
          <a:xfrm>
            <a:off x="2170583" y="4869934"/>
            <a:ext cx="7749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달은 항상 그 모양과 색깔 그리고 뉘앙스를 달리하며 우아한 모습을 보여준다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427FF-7988-7D92-64FD-AD2914CBD2EC}"/>
              </a:ext>
            </a:extLst>
          </p:cNvPr>
          <p:cNvSpPr txBox="1"/>
          <p:nvPr/>
        </p:nvSpPr>
        <p:spPr>
          <a:xfrm>
            <a:off x="5651807" y="537210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아서 스미스</a:t>
            </a:r>
          </a:p>
        </p:txBody>
      </p:sp>
    </p:spTree>
    <p:extLst>
      <p:ext uri="{BB962C8B-B14F-4D97-AF65-F5344CB8AC3E}">
        <p14:creationId xmlns:p14="http://schemas.microsoft.com/office/powerpoint/2010/main" val="408132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D6CC6-BDC8-54BE-4415-D8227098E20C}"/>
              </a:ext>
            </a:extLst>
          </p:cNvPr>
          <p:cNvSpPr txBox="1">
            <a:spLocks/>
          </p:cNvSpPr>
          <p:nvPr/>
        </p:nvSpPr>
        <p:spPr>
          <a:xfrm>
            <a:off x="9473730" y="65105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2377679" y="2441545"/>
            <a:ext cx="743665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3800" b="1" dirty="0">
                <a:solidFill>
                  <a:schemeClr val="bg1"/>
                </a:solidFill>
                <a:latin typeface="+mj-ea"/>
                <a:ea typeface="+mj-ea"/>
              </a:rPr>
              <a:t>해시태그</a:t>
            </a: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73910-696E-3756-625B-C7C38B4E5457}"/>
              </a:ext>
            </a:extLst>
          </p:cNvPr>
          <p:cNvSpPr/>
          <p:nvPr/>
        </p:nvSpPr>
        <p:spPr>
          <a:xfrm>
            <a:off x="907631" y="10410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9CF1C0-F1BA-A733-405A-639ACF4CAA7C}"/>
              </a:ext>
            </a:extLst>
          </p:cNvPr>
          <p:cNvSpPr/>
          <p:nvPr/>
        </p:nvSpPr>
        <p:spPr>
          <a:xfrm>
            <a:off x="907631" y="28523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DF0046F-7663-EB53-777A-D8F0BD48ADB8}"/>
              </a:ext>
            </a:extLst>
          </p:cNvPr>
          <p:cNvSpPr/>
          <p:nvPr/>
        </p:nvSpPr>
        <p:spPr>
          <a:xfrm>
            <a:off x="907631" y="46636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1497A-9EFD-3DE7-77B2-79A0F9FC4237}"/>
              </a:ext>
            </a:extLst>
          </p:cNvPr>
          <p:cNvSpPr txBox="1"/>
          <p:nvPr/>
        </p:nvSpPr>
        <p:spPr>
          <a:xfrm>
            <a:off x="3452568" y="1418769"/>
            <a:ext cx="525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86354-2D36-450F-01F0-F541B9C90FEC}"/>
              </a:ext>
            </a:extLst>
          </p:cNvPr>
          <p:cNvSpPr txBox="1"/>
          <p:nvPr/>
        </p:nvSpPr>
        <p:spPr>
          <a:xfrm>
            <a:off x="3431728" y="3230072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3426919" y="5041374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11FE7-AB50-0754-5A0B-11C5176964FE}"/>
              </a:ext>
            </a:extLst>
          </p:cNvPr>
          <p:cNvGrpSpPr/>
          <p:nvPr/>
        </p:nvGrpSpPr>
        <p:grpSpPr>
          <a:xfrm rot="5400000">
            <a:off x="5983089" y="2324610"/>
            <a:ext cx="225821" cy="438702"/>
            <a:chOff x="4030999" y="1590820"/>
            <a:chExt cx="426723" cy="828995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AFB510A2-2AE1-5CBC-4CBD-F1DFB24F35B1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7C890687-D674-A075-0519-19771944DCB2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13E43D-EBB1-7502-520A-3EF8C755CA4B}"/>
              </a:ext>
            </a:extLst>
          </p:cNvPr>
          <p:cNvGrpSpPr/>
          <p:nvPr/>
        </p:nvGrpSpPr>
        <p:grpSpPr>
          <a:xfrm rot="5400000">
            <a:off x="5966337" y="4158500"/>
            <a:ext cx="225821" cy="438702"/>
            <a:chOff x="4030999" y="1590820"/>
            <a:chExt cx="426723" cy="828995"/>
          </a:xfrm>
        </p:grpSpPr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22343EB-6C38-D1DD-CD01-9BC98B7C507D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192F8097-11B1-6D36-9C38-D637E04CF0C8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FEBCF9-B3CD-087D-FDFB-B847C2C1FA94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3E4BF6-2158-93F0-6D07-48171DCB9759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DC7264-46D5-4625-22A0-03270164A5E1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7BDDD-E1B4-AB65-2C07-0D8E53CC87EA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CE14E-B4F9-8E14-6684-5149217ADEE1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8AB65B-F208-A2C7-3CD9-703B7A422A0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FA6-2A00-14EA-EAE1-E40F2B53537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E36937-0487-3972-AB77-EE22A85333F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D7088-E807-3E07-76EE-08D8B322E5CC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89701-A1A3-64D7-DB53-FC5C27B0A67B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7FE95-2341-AC42-526A-6E58F9539558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9AF7B-8070-8F7E-A1CB-60121CCA23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AC10-3C78-3A5B-4C50-9ED3A9089F8C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DB518-B57A-4798-42F1-51B71E6C4AF0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A36FB-5D55-DD57-78D0-FB82B3E96D88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0E128-73C0-CEEA-4B22-6AA9BA2FFA4B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E31836-7576-CFAE-5D36-12526E512271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9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CD653-955F-268C-BE33-1548DD36C561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A0EA9D-9D45-C7F7-9CD6-54D2B66D1DC9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B3EBE3-FCE0-5CF2-37D6-5435564FA5A0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F5E5B-3F8D-62F6-578C-94E97A7065EE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48E765-3674-BD5D-53E9-D02A75A8AA76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65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68837"/>
              </p:ext>
            </p:extLst>
          </p:nvPr>
        </p:nvGraphicFramePr>
        <p:xfrm>
          <a:off x="567318" y="1981199"/>
          <a:ext cx="11057363" cy="426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711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 제목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내용 입력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21005-5328-D0E8-0CCA-B1F8EA1848B8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9021F-1E8F-458A-A8C5-4A2E9C0B9913}"/>
              </a:ext>
            </a:extLst>
          </p:cNvPr>
          <p:cNvSpPr txBox="1"/>
          <p:nvPr/>
        </p:nvSpPr>
        <p:spPr>
          <a:xfrm>
            <a:off x="4608929" y="1188134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한 줄로 요약 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00750" y="2656870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58528" y="3241645"/>
            <a:ext cx="5674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814</Words>
  <Application>Microsoft Office PowerPoint</Application>
  <PresentationFormat>와이드스크린</PresentationFormat>
  <Paragraphs>179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10</cp:revision>
  <dcterms:created xsi:type="dcterms:W3CDTF">2023-08-20T10:34:02Z</dcterms:created>
  <dcterms:modified xsi:type="dcterms:W3CDTF">2023-08-21T05:20:30Z</dcterms:modified>
</cp:coreProperties>
</file>